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3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Праздник осени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Венер\Desktop\Сад 6\ГРУППА 7\1551870589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876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Венер\Desktop\ЛАСТОЧКА\Вайбер Советский\IMG-26eaced86618e501746ab2bb3e968934-V.jpg"/>
          <p:cNvPicPr>
            <a:picLocks noChangeAspect="1" noChangeArrowheads="1"/>
          </p:cNvPicPr>
          <p:nvPr/>
        </p:nvPicPr>
        <p:blipFill>
          <a:blip r:embed="rId3" cstate="print"/>
          <a:srcRect t="8731" b="7497"/>
          <a:stretch>
            <a:fillRect/>
          </a:stretch>
        </p:blipFill>
        <p:spPr bwMode="auto">
          <a:xfrm>
            <a:off x="4499992" y="2996952"/>
            <a:ext cx="4179205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Новогодний утренник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Аттестация Набиева Р М\приложение\3.3\Вес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4940041" cy="277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Венер\Desktop\Мамины фотографии\viber\media\Viber Images\IMG-4b8efc401bcf606cd8a47c4a092812a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защитника Отечества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F:\Аттестация Набиева Р М\приложение\3.3\IMG-0721d82aee3851f11fcfb11a8198f1a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563888" cy="2672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Венер\Desktop\ЛАСТОЧКА\Ласточка 7\IMG-ce4b51976b55a63342f401078fe1d75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067944" cy="3050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F:\Аттестация Набиева Р М\приложение\3.3\IMG-3d3a8b539eb68d4a9d0d6ce8eb223ee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66" y="3501008"/>
            <a:ext cx="4152461" cy="311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ттестация Набиева Р М\приложение\3.3\IMG-3df639af53381b2cc0f53980d2ec896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645024"/>
            <a:ext cx="3635896" cy="272692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099" name="Picture 3" descr="F:\Аттестация Набиева Р М\приложение\3.3\IMG-4ef6200855a96be2b054e49e240ee330-V.jpg"/>
          <p:cNvPicPr>
            <a:picLocks noChangeAspect="1" noChangeArrowheads="1"/>
          </p:cNvPicPr>
          <p:nvPr/>
        </p:nvPicPr>
        <p:blipFill>
          <a:blip r:embed="rId3" cstate="print"/>
          <a:srcRect r="11877"/>
          <a:stretch>
            <a:fillRect/>
          </a:stretch>
        </p:blipFill>
        <p:spPr bwMode="auto">
          <a:xfrm>
            <a:off x="323528" y="980728"/>
            <a:ext cx="3722731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101" name="Picture 5" descr="C:\Users\Венер\Desktop\Мамины фотографии\Новая папка\Новая папка (2)\IMG-d94d725be23eca4799ef84677db3e123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7461" y="3789040"/>
            <a:ext cx="4352483" cy="2448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4102" name="Picture 6" descr="C:\Users\Венер\Desktop\ЛАСТОЧКА\Ласточка 7\IMG-6089ee85716643c302fe5270c0266e4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80728"/>
            <a:ext cx="4427984" cy="24907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8марта- праздник мам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естация Набиева Р М\приложение\3.3\DSC03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Аттестация Набиева Р М\приложение\3.3\IMG-506b33a6dbdb2e0ce3c538a74c7fccf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Венер\Desktop\Мамины фотографии\Новая папка\Новая папка (2)\IMG-f9a653bcc90ddc6c56428866838e76e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5004048" cy="28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Праздник весны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ттестация Набиева Р М\приложение\3.3\IMG-6bfe98d1ab4b4dd76a1374c5d0904db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543858" cy="47251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Венер\Desktop\Мамины фотографии\Новая папка\Новая папка (2)\IMG-e0464dfcb08e4012a26237a49d3873e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571999" cy="3421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Венер\Desktop\Мамины фотографии\Новая папка\Новая папка (2)\IMG-4a64c0e8f76c3f80547dab717392be5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2625756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Победы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Праздник осени</vt:lpstr>
      <vt:lpstr>Новогодний утренник</vt:lpstr>
      <vt:lpstr>День защитника Отечества</vt:lpstr>
      <vt:lpstr>8марта- праздник мам</vt:lpstr>
      <vt:lpstr>Праздник весны</vt:lpstr>
      <vt:lpstr>День Победы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спасали цифру 5</dc:title>
  <dc:creator>Венер</dc:creator>
  <cp:lastModifiedBy>Венер</cp:lastModifiedBy>
  <cp:revision>14</cp:revision>
  <dcterms:created xsi:type="dcterms:W3CDTF">2019-12-08T06:32:34Z</dcterms:created>
  <dcterms:modified xsi:type="dcterms:W3CDTF">2020-08-16T16:34:27Z</dcterms:modified>
</cp:coreProperties>
</file>